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68" r:id="rId3"/>
    <p:sldId id="257" r:id="rId4"/>
    <p:sldId id="264" r:id="rId5"/>
    <p:sldId id="266" r:id="rId6"/>
    <p:sldId id="267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1714"/>
    <a:srgbClr val="F0442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2209" autoAdjust="0"/>
  </p:normalViewPr>
  <p:slideViewPr>
    <p:cSldViewPr snapToGrid="0">
      <p:cViewPr varScale="1">
        <p:scale>
          <a:sx n="108" d="100"/>
          <a:sy n="108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76676-2543-4094-95FF-C3C0EBE3D4BE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F11AA-2F2C-4CDC-B365-AA62CD01AFC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5489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F2020-695B-44B4-ADEA-6A812027DC08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599C-0ED4-4895-B0B7-9C5DDEB3F38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837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599C-0ED4-4895-B0B7-9C5DDEB3F382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642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>
            <a:extLst>
              <a:ext uri="{FF2B5EF4-FFF2-40B4-BE49-F238E27FC236}">
                <a16:creationId xmlns:a16="http://schemas.microsoft.com/office/drawing/2014/main" id="{994D4D65-7946-4980-26C6-134FC528C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2BE3BE-71D5-1C0B-09DA-370FD7A5E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38" y="1122363"/>
            <a:ext cx="6882882" cy="1655762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 anchor="t"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DEL TEMA A DESARROLLAR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110010-8909-920A-8E26-A532AF9A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118980-C821-4D0A-9B96-32EDD46FB581}" type="datetimeFigureOut">
              <a:rPr lang="es-PE" smtClean="0"/>
              <a:pPr/>
              <a:t>15/07/2025</a:t>
            </a:fld>
            <a:endParaRPr lang="es-PE" dirty="0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DE1B1351-2D60-1AF1-5599-A9B5EE779D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136" y="4865688"/>
            <a:ext cx="2633331" cy="86994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PE" dirty="0">
                <a:latin typeface="Arial Narrow" panose="020B0606020202030204" pitchFamily="34" charset="0"/>
              </a:rPr>
              <a:t>Nombres y apellidos del docente, alumno de Pre o Posgrado.</a:t>
            </a:r>
            <a:endParaRPr lang="es-MX" dirty="0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DE5A68F1-BB41-4D60-97F0-F18151788C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40873" y="4865688"/>
            <a:ext cx="3781784" cy="8699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MX" sz="180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 dirty="0"/>
              <a:t>Información de contacto: Correo institucional.</a:t>
            </a:r>
          </a:p>
        </p:txBody>
      </p:sp>
      <p:sp>
        <p:nvSpPr>
          <p:cNvPr id="15" name="Rectángulo 14"/>
          <p:cNvSpPr/>
          <p:nvPr userDrawn="1"/>
        </p:nvSpPr>
        <p:spPr>
          <a:xfrm>
            <a:off x="8449408" y="5954504"/>
            <a:ext cx="3751383" cy="761331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>
            <a:reflection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42" y="6142656"/>
            <a:ext cx="901274" cy="432870"/>
          </a:xfrm>
          <a:prstGeom prst="rect">
            <a:avLst/>
          </a:prstGeom>
        </p:spPr>
      </p:pic>
      <p:sp>
        <p:nvSpPr>
          <p:cNvPr id="5" name="Diagrama de flujo: retraso 4">
            <a:extLst>
              <a:ext uri="{FF2B5EF4-FFF2-40B4-BE49-F238E27FC236}">
                <a16:creationId xmlns:a16="http://schemas.microsoft.com/office/drawing/2014/main" id="{35174277-C60C-491A-1EC1-A7386E0C0CB4}"/>
              </a:ext>
            </a:extLst>
          </p:cNvPr>
          <p:cNvSpPr/>
          <p:nvPr userDrawn="1"/>
        </p:nvSpPr>
        <p:spPr>
          <a:xfrm>
            <a:off x="-3827" y="3261353"/>
            <a:ext cx="6522539" cy="1128755"/>
          </a:xfrm>
          <a:custGeom>
            <a:avLst/>
            <a:gdLst>
              <a:gd name="connsiteX0" fmla="*/ 0 w 6521926"/>
              <a:gd name="connsiteY0" fmla="*/ 0 h 1128755"/>
              <a:gd name="connsiteX1" fmla="*/ 3260963 w 6521926"/>
              <a:gd name="connsiteY1" fmla="*/ 0 h 1128755"/>
              <a:gd name="connsiteX2" fmla="*/ 6521926 w 6521926"/>
              <a:gd name="connsiteY2" fmla="*/ 564378 h 1128755"/>
              <a:gd name="connsiteX3" fmla="*/ 3260963 w 6521926"/>
              <a:gd name="connsiteY3" fmla="*/ 1128756 h 1128755"/>
              <a:gd name="connsiteX4" fmla="*/ 0 w 6521926"/>
              <a:gd name="connsiteY4" fmla="*/ 1128755 h 1128755"/>
              <a:gd name="connsiteX5" fmla="*/ 0 w 6521926"/>
              <a:gd name="connsiteY5" fmla="*/ 0 h 1128755"/>
              <a:gd name="connsiteX0" fmla="*/ 0 w 7173260"/>
              <a:gd name="connsiteY0" fmla="*/ 0 h 1128755"/>
              <a:gd name="connsiteX1" fmla="*/ 3260963 w 7173260"/>
              <a:gd name="connsiteY1" fmla="*/ 0 h 1128755"/>
              <a:gd name="connsiteX2" fmla="*/ 6521926 w 7173260"/>
              <a:gd name="connsiteY2" fmla="*/ 564378 h 1128755"/>
              <a:gd name="connsiteX3" fmla="*/ 6100416 w 7173260"/>
              <a:gd name="connsiteY3" fmla="*/ 1119131 h 1128755"/>
              <a:gd name="connsiteX4" fmla="*/ 0 w 7173260"/>
              <a:gd name="connsiteY4" fmla="*/ 1128755 h 1128755"/>
              <a:gd name="connsiteX5" fmla="*/ 0 w 7173260"/>
              <a:gd name="connsiteY5" fmla="*/ 0 h 1128755"/>
              <a:gd name="connsiteX0" fmla="*/ 0 w 7030102"/>
              <a:gd name="connsiteY0" fmla="*/ 0 h 1128755"/>
              <a:gd name="connsiteX1" fmla="*/ 6033039 w 7030102"/>
              <a:gd name="connsiteY1" fmla="*/ 0 h 1128755"/>
              <a:gd name="connsiteX2" fmla="*/ 6521926 w 7030102"/>
              <a:gd name="connsiteY2" fmla="*/ 564378 h 1128755"/>
              <a:gd name="connsiteX3" fmla="*/ 6100416 w 7030102"/>
              <a:gd name="connsiteY3" fmla="*/ 1119131 h 1128755"/>
              <a:gd name="connsiteX4" fmla="*/ 0 w 7030102"/>
              <a:gd name="connsiteY4" fmla="*/ 1128755 h 1128755"/>
              <a:gd name="connsiteX5" fmla="*/ 0 w 7030102"/>
              <a:gd name="connsiteY5" fmla="*/ 0 h 1128755"/>
              <a:gd name="connsiteX0" fmla="*/ 0 w 7030102"/>
              <a:gd name="connsiteY0" fmla="*/ 0 h 1128755"/>
              <a:gd name="connsiteX1" fmla="*/ 6033039 w 7030102"/>
              <a:gd name="connsiteY1" fmla="*/ 0 h 1128755"/>
              <a:gd name="connsiteX2" fmla="*/ 6521926 w 7030102"/>
              <a:gd name="connsiteY2" fmla="*/ 564378 h 1128755"/>
              <a:gd name="connsiteX3" fmla="*/ 6100416 w 7030102"/>
              <a:gd name="connsiteY3" fmla="*/ 1119131 h 1128755"/>
              <a:gd name="connsiteX4" fmla="*/ 0 w 7030102"/>
              <a:gd name="connsiteY4" fmla="*/ 1128755 h 1128755"/>
              <a:gd name="connsiteX5" fmla="*/ 0 w 7030102"/>
              <a:gd name="connsiteY5" fmla="*/ 0 h 1128755"/>
              <a:gd name="connsiteX0" fmla="*/ 0 w 7030102"/>
              <a:gd name="connsiteY0" fmla="*/ 0 h 1128755"/>
              <a:gd name="connsiteX1" fmla="*/ 6033039 w 7030102"/>
              <a:gd name="connsiteY1" fmla="*/ 0 h 1128755"/>
              <a:gd name="connsiteX2" fmla="*/ 6521926 w 7030102"/>
              <a:gd name="connsiteY2" fmla="*/ 564378 h 1128755"/>
              <a:gd name="connsiteX3" fmla="*/ 6100416 w 7030102"/>
              <a:gd name="connsiteY3" fmla="*/ 1119131 h 1128755"/>
              <a:gd name="connsiteX4" fmla="*/ 0 w 7030102"/>
              <a:gd name="connsiteY4" fmla="*/ 1128755 h 1128755"/>
              <a:gd name="connsiteX5" fmla="*/ 0 w 7030102"/>
              <a:gd name="connsiteY5" fmla="*/ 0 h 1128755"/>
              <a:gd name="connsiteX0" fmla="*/ 0 w 6522623"/>
              <a:gd name="connsiteY0" fmla="*/ 0 h 1128755"/>
              <a:gd name="connsiteX1" fmla="*/ 6033039 w 6522623"/>
              <a:gd name="connsiteY1" fmla="*/ 0 h 1128755"/>
              <a:gd name="connsiteX2" fmla="*/ 6521926 w 6522623"/>
              <a:gd name="connsiteY2" fmla="*/ 564378 h 1128755"/>
              <a:gd name="connsiteX3" fmla="*/ 6100416 w 6522623"/>
              <a:gd name="connsiteY3" fmla="*/ 1119131 h 1128755"/>
              <a:gd name="connsiteX4" fmla="*/ 0 w 6522623"/>
              <a:gd name="connsiteY4" fmla="*/ 1128755 h 1128755"/>
              <a:gd name="connsiteX5" fmla="*/ 0 w 6522623"/>
              <a:gd name="connsiteY5" fmla="*/ 0 h 1128755"/>
              <a:gd name="connsiteX0" fmla="*/ 0 w 6522280"/>
              <a:gd name="connsiteY0" fmla="*/ 0 h 1128755"/>
              <a:gd name="connsiteX1" fmla="*/ 6033039 w 6522280"/>
              <a:gd name="connsiteY1" fmla="*/ 0 h 1128755"/>
              <a:gd name="connsiteX2" fmla="*/ 6521926 w 6522280"/>
              <a:gd name="connsiteY2" fmla="*/ 564378 h 1128755"/>
              <a:gd name="connsiteX3" fmla="*/ 6100416 w 6522280"/>
              <a:gd name="connsiteY3" fmla="*/ 1119131 h 1128755"/>
              <a:gd name="connsiteX4" fmla="*/ 0 w 6522280"/>
              <a:gd name="connsiteY4" fmla="*/ 1128755 h 1128755"/>
              <a:gd name="connsiteX5" fmla="*/ 0 w 6522280"/>
              <a:gd name="connsiteY5" fmla="*/ 0 h 1128755"/>
              <a:gd name="connsiteX0" fmla="*/ 0 w 6522539"/>
              <a:gd name="connsiteY0" fmla="*/ 0 h 1128755"/>
              <a:gd name="connsiteX1" fmla="*/ 6033039 w 6522539"/>
              <a:gd name="connsiteY1" fmla="*/ 0 h 1128755"/>
              <a:gd name="connsiteX2" fmla="*/ 6521926 w 6522539"/>
              <a:gd name="connsiteY2" fmla="*/ 564378 h 1128755"/>
              <a:gd name="connsiteX3" fmla="*/ 6100416 w 6522539"/>
              <a:gd name="connsiteY3" fmla="*/ 1119131 h 1128755"/>
              <a:gd name="connsiteX4" fmla="*/ 0 w 6522539"/>
              <a:gd name="connsiteY4" fmla="*/ 1128755 h 1128755"/>
              <a:gd name="connsiteX5" fmla="*/ 0 w 6522539"/>
              <a:gd name="connsiteY5" fmla="*/ 0 h 1128755"/>
              <a:gd name="connsiteX0" fmla="*/ 0 w 6522539"/>
              <a:gd name="connsiteY0" fmla="*/ 0 h 1128755"/>
              <a:gd name="connsiteX1" fmla="*/ 6033039 w 6522539"/>
              <a:gd name="connsiteY1" fmla="*/ 0 h 1128755"/>
              <a:gd name="connsiteX2" fmla="*/ 6521926 w 6522539"/>
              <a:gd name="connsiteY2" fmla="*/ 564378 h 1128755"/>
              <a:gd name="connsiteX3" fmla="*/ 6100416 w 6522539"/>
              <a:gd name="connsiteY3" fmla="*/ 1119131 h 1128755"/>
              <a:gd name="connsiteX4" fmla="*/ 0 w 6522539"/>
              <a:gd name="connsiteY4" fmla="*/ 1128755 h 1128755"/>
              <a:gd name="connsiteX5" fmla="*/ 0 w 6522539"/>
              <a:gd name="connsiteY5" fmla="*/ 0 h 1128755"/>
              <a:gd name="connsiteX0" fmla="*/ 0 w 6522539"/>
              <a:gd name="connsiteY0" fmla="*/ 0 h 1128755"/>
              <a:gd name="connsiteX1" fmla="*/ 6033039 w 6522539"/>
              <a:gd name="connsiteY1" fmla="*/ 0 h 1128755"/>
              <a:gd name="connsiteX2" fmla="*/ 6521926 w 6522539"/>
              <a:gd name="connsiteY2" fmla="*/ 564378 h 1128755"/>
              <a:gd name="connsiteX3" fmla="*/ 6100416 w 6522539"/>
              <a:gd name="connsiteY3" fmla="*/ 1119131 h 1128755"/>
              <a:gd name="connsiteX4" fmla="*/ 0 w 6522539"/>
              <a:gd name="connsiteY4" fmla="*/ 1128755 h 1128755"/>
              <a:gd name="connsiteX5" fmla="*/ 0 w 6522539"/>
              <a:gd name="connsiteY5" fmla="*/ 0 h 112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2539" h="1128755">
                <a:moveTo>
                  <a:pt x="0" y="0"/>
                </a:moveTo>
                <a:lnTo>
                  <a:pt x="6033039" y="0"/>
                </a:lnTo>
                <a:cubicBezTo>
                  <a:pt x="6457607" y="86628"/>
                  <a:pt x="6510697" y="377856"/>
                  <a:pt x="6521926" y="564378"/>
                </a:cubicBezTo>
                <a:cubicBezTo>
                  <a:pt x="6533156" y="750900"/>
                  <a:pt x="6390230" y="1061379"/>
                  <a:pt x="6100416" y="1119131"/>
                </a:cubicBezTo>
                <a:lnTo>
                  <a:pt x="0" y="11287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720408"/>
              </a:gs>
              <a:gs pos="100000">
                <a:srgbClr val="BD171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22F87E-FF1E-1643-41FF-5128D048E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4138" y="3398838"/>
            <a:ext cx="4708849" cy="809804"/>
          </a:xfrm>
        </p:spPr>
        <p:txBody>
          <a:bodyPr/>
          <a:lstStyle>
            <a:lvl1pPr marL="0" indent="0" algn="l"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Nombre de la asignatura y fecha actualizada (día, mes y año)</a:t>
            </a: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7657C516-9312-E1BB-EE3A-66C8DC06AE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09" y="6105611"/>
            <a:ext cx="489438" cy="461123"/>
          </a:xfrm>
          <a:prstGeom prst="rect">
            <a:avLst/>
          </a:prstGeom>
        </p:spPr>
      </p:pic>
      <p:pic>
        <p:nvPicPr>
          <p:cNvPr id="9" name="Imagen 8" descr="Logotipo&#10;&#10;El contenido generado por IA puede ser incorrecto.">
            <a:extLst>
              <a:ext uri="{FF2B5EF4-FFF2-40B4-BE49-F238E27FC236}">
                <a16:creationId xmlns:a16="http://schemas.microsoft.com/office/drawing/2014/main" id="{DA138CFA-C2B3-66CA-45AB-016206E347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94" y="6116280"/>
            <a:ext cx="1372154" cy="480140"/>
          </a:xfrm>
          <a:prstGeom prst="rect">
            <a:avLst/>
          </a:prstGeom>
        </p:spPr>
      </p:pic>
      <p:pic>
        <p:nvPicPr>
          <p:cNvPr id="11" name="Imagen 10" descr="Texto&#10;&#10;El contenido generado por IA puede ser incorrecto.">
            <a:extLst>
              <a:ext uri="{FF2B5EF4-FFF2-40B4-BE49-F238E27FC236}">
                <a16:creationId xmlns:a16="http://schemas.microsoft.com/office/drawing/2014/main" id="{FF1A69F8-8A68-0FA2-10D0-9A75520A8D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14019" b="8611"/>
          <a:stretch>
            <a:fillRect/>
          </a:stretch>
        </p:blipFill>
        <p:spPr>
          <a:xfrm>
            <a:off x="849303" y="272561"/>
            <a:ext cx="2368679" cy="63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8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AEEC6-815C-0021-CA63-28B17EF4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F6A150-2ED5-F66B-3037-49B4ADBF2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8BB27E-E3E3-45AD-D00D-ECE48EA6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320822-807A-E1F8-5486-BD8360A4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EAB4F-5DEB-8BC4-CACA-3F6A84ED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082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5808B7-50EB-427C-DCFE-696592C5B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B46FBA-B82D-E5CD-F4DA-5BAC3D76C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ACFB78-19CC-F14B-5FD9-821A1D88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8EE28-EC34-0667-AD4A-69DD3E3E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B64A93-3E0C-69AD-5782-82FCB21F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580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6391F482-DD43-BCC4-3345-5E5653B94011}"/>
              </a:ext>
            </a:extLst>
          </p:cNvPr>
          <p:cNvSpPr/>
          <p:nvPr userDrawn="1"/>
        </p:nvSpPr>
        <p:spPr>
          <a:xfrm>
            <a:off x="0" y="-22151"/>
            <a:ext cx="12192000" cy="688015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E81EE09-2E0B-43D5-D943-09E4B839BE2F}"/>
              </a:ext>
            </a:extLst>
          </p:cNvPr>
          <p:cNvCxnSpPr>
            <a:cxnSpLocks/>
          </p:cNvCxnSpPr>
          <p:nvPr userDrawn="1"/>
        </p:nvCxnSpPr>
        <p:spPr>
          <a:xfrm>
            <a:off x="0" y="825121"/>
            <a:ext cx="270782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dondear rectángulo de esquina del mismo lado 1">
            <a:extLst>
              <a:ext uri="{FF2B5EF4-FFF2-40B4-BE49-F238E27FC236}">
                <a16:creationId xmlns:a16="http://schemas.microsoft.com/office/drawing/2014/main" id="{E7477000-82A3-1CDD-258B-D7105F519664}"/>
              </a:ext>
            </a:extLst>
          </p:cNvPr>
          <p:cNvSpPr/>
          <p:nvPr userDrawn="1"/>
        </p:nvSpPr>
        <p:spPr>
          <a:xfrm rot="5400000">
            <a:off x="952483" y="442978"/>
            <a:ext cx="802860" cy="270782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04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8A7CE6-901B-6E4E-B349-A61CDFEE64F0}"/>
              </a:ext>
            </a:extLst>
          </p:cNvPr>
          <p:cNvSpPr txBox="1"/>
          <p:nvPr userDrawn="1"/>
        </p:nvSpPr>
        <p:spPr>
          <a:xfrm>
            <a:off x="838200" y="1603022"/>
            <a:ext cx="1713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0" spc="300" dirty="0">
                <a:solidFill>
                  <a:schemeClr val="bg1"/>
                </a:solidFill>
              </a:rPr>
              <a:t>ÍNDICE</a:t>
            </a:r>
            <a:endParaRPr lang="es-PE" b="0" spc="300" dirty="0">
              <a:solidFill>
                <a:schemeClr val="bg1"/>
              </a:solidFill>
            </a:endParaRP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80E9A44F-BD3F-2C37-EBFA-5E890F203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3" y="2495550"/>
            <a:ext cx="10371137" cy="31369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13767" r="2590" b="9923"/>
          <a:stretch/>
        </p:blipFill>
        <p:spPr>
          <a:xfrm>
            <a:off x="381000" y="185582"/>
            <a:ext cx="1958162" cy="522576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8037094" y="6460958"/>
            <a:ext cx="4154905" cy="260517"/>
          </a:xfrm>
          <a:prstGeom prst="rect">
            <a:avLst/>
          </a:prstGeom>
          <a:solidFill>
            <a:srgbClr val="F04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1" name="Rectángulo 10"/>
          <p:cNvSpPr/>
          <p:nvPr userDrawn="1"/>
        </p:nvSpPr>
        <p:spPr>
          <a:xfrm>
            <a:off x="982664" y="6460958"/>
            <a:ext cx="2470400" cy="260517"/>
          </a:xfrm>
          <a:prstGeom prst="rect">
            <a:avLst/>
          </a:prstGeom>
          <a:solidFill>
            <a:srgbClr val="F04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3358800" y="6460957"/>
            <a:ext cx="49742" cy="260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7" name="Rectángulo 16"/>
          <p:cNvSpPr/>
          <p:nvPr userDrawn="1"/>
        </p:nvSpPr>
        <p:spPr>
          <a:xfrm>
            <a:off x="12025438" y="6460957"/>
            <a:ext cx="49742" cy="260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223188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391F482-DD43-BCC4-3345-5E5653B94011}"/>
              </a:ext>
            </a:extLst>
          </p:cNvPr>
          <p:cNvSpPr/>
          <p:nvPr userDrawn="1"/>
        </p:nvSpPr>
        <p:spPr>
          <a:xfrm>
            <a:off x="0" y="-22151"/>
            <a:ext cx="12192000" cy="688015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50B7E50-198F-E7F3-54DD-CEB16041D59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1188987"/>
            <a:ext cx="4651023" cy="1015571"/>
          </a:xfrm>
          <a:prstGeom prst="rect">
            <a:avLst/>
          </a:prstGeom>
        </p:spPr>
      </p:pic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7469665B-FF13-C5FD-A477-A2D1F2DD42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551113"/>
            <a:ext cx="10515600" cy="30146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30" name="Marcador de texto 29">
            <a:extLst>
              <a:ext uri="{FF2B5EF4-FFF2-40B4-BE49-F238E27FC236}">
                <a16:creationId xmlns:a16="http://schemas.microsoft.com/office/drawing/2014/main" id="{70B6EFCC-87AD-3374-1E24-3D3FFD28C8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365250"/>
            <a:ext cx="3812822" cy="711200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SUBTEMA A DESARROLLAR</a:t>
            </a:r>
            <a:endParaRPr lang="es-PE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E81EE09-2E0B-43D5-D943-09E4B839BE2F}"/>
              </a:ext>
            </a:extLst>
          </p:cNvPr>
          <p:cNvCxnSpPr>
            <a:cxnSpLocks/>
          </p:cNvCxnSpPr>
          <p:nvPr userDrawn="1"/>
        </p:nvCxnSpPr>
        <p:spPr>
          <a:xfrm>
            <a:off x="0" y="825121"/>
            <a:ext cx="270782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13767" r="2590" b="9923"/>
          <a:stretch/>
        </p:blipFill>
        <p:spPr>
          <a:xfrm>
            <a:off x="381000" y="185582"/>
            <a:ext cx="1958162" cy="522576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8037094" y="6460958"/>
            <a:ext cx="4154905" cy="260517"/>
          </a:xfrm>
          <a:prstGeom prst="rect">
            <a:avLst/>
          </a:prstGeom>
          <a:solidFill>
            <a:srgbClr val="BD1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4" name="Rectángulo 13"/>
          <p:cNvSpPr/>
          <p:nvPr userDrawn="1"/>
        </p:nvSpPr>
        <p:spPr>
          <a:xfrm>
            <a:off x="982664" y="6460958"/>
            <a:ext cx="2470400" cy="260517"/>
          </a:xfrm>
          <a:prstGeom prst="rect">
            <a:avLst/>
          </a:prstGeom>
          <a:solidFill>
            <a:srgbClr val="BD1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5" name="Rectángulo 14"/>
          <p:cNvSpPr/>
          <p:nvPr userDrawn="1"/>
        </p:nvSpPr>
        <p:spPr>
          <a:xfrm>
            <a:off x="12025438" y="6460957"/>
            <a:ext cx="49742" cy="260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3358800" y="6460957"/>
            <a:ext cx="49742" cy="260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220244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391F482-DD43-BCC4-3345-5E5653B94011}"/>
              </a:ext>
            </a:extLst>
          </p:cNvPr>
          <p:cNvSpPr/>
          <p:nvPr userDrawn="1"/>
        </p:nvSpPr>
        <p:spPr>
          <a:xfrm>
            <a:off x="-15384" y="-13647"/>
            <a:ext cx="12207384" cy="690576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C6F58CC-6B9D-2F7D-1E69-D19EEBED61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662" y="5116975"/>
            <a:ext cx="4763386" cy="1169551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D10F8D-BC0D-BD20-2166-CACBBF0AECD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15/07/2025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2E280A-08E7-9DA1-2AC9-61597C8B508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0DF0F5-0D41-D383-116D-C980BB95074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‹#›</a:t>
            </a:fld>
            <a:endParaRPr lang="es-PE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28877A8-5BDC-2F0C-BB1F-94D8B6299036}"/>
              </a:ext>
            </a:extLst>
          </p:cNvPr>
          <p:cNvSpPr txBox="1"/>
          <p:nvPr userDrawn="1"/>
        </p:nvSpPr>
        <p:spPr>
          <a:xfrm>
            <a:off x="425302" y="5274535"/>
            <a:ext cx="3987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dirty="0">
                <a:solidFill>
                  <a:schemeClr val="bg1"/>
                </a:solidFill>
              </a:rPr>
              <a:t>Visítanos aquí:</a:t>
            </a:r>
          </a:p>
          <a:p>
            <a:r>
              <a:rPr lang="pt-BR" sz="1600" b="0" dirty="0">
                <a:solidFill>
                  <a:schemeClr val="bg1"/>
                </a:solidFill>
              </a:rPr>
              <a:t>https://medicina.usmp.edu.pe</a:t>
            </a:r>
          </a:p>
          <a:p>
            <a:r>
              <a:rPr lang="es-PE" sz="1600" b="0" dirty="0">
                <a:solidFill>
                  <a:schemeClr val="bg1"/>
                </a:solidFill>
              </a:rPr>
              <a:t>Av.</a:t>
            </a:r>
            <a:r>
              <a:rPr lang="es-PE" sz="1600" b="0" baseline="0" dirty="0">
                <a:solidFill>
                  <a:schemeClr val="bg1"/>
                </a:solidFill>
              </a:rPr>
              <a:t> Alameda del Corregidor 1531 – La Molina.</a:t>
            </a:r>
            <a:endParaRPr lang="es-PE" sz="1600" b="0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 userDrawn="1"/>
        </p:nvSpPr>
        <p:spPr>
          <a:xfrm>
            <a:off x="7979556" y="367123"/>
            <a:ext cx="369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E" sz="1400" i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Licenciamiento y acreditaciones</a:t>
            </a: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13767" r="2590" b="9923"/>
          <a:stretch/>
        </p:blipFill>
        <p:spPr>
          <a:xfrm>
            <a:off x="541789" y="424335"/>
            <a:ext cx="3520250" cy="93945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52A9CD1-573F-E599-D182-B1C98A9FFF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23" y="815774"/>
            <a:ext cx="1012873" cy="486470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23A3DCDC-4834-6717-9FFB-C00058BD3B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24" y="783327"/>
            <a:ext cx="544977" cy="513449"/>
          </a:xfrm>
          <a:prstGeom prst="rect">
            <a:avLst/>
          </a:prstGeom>
        </p:spPr>
      </p:pic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824EB3A6-4F97-5853-DE75-B6DE3E26DA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581" y="785204"/>
            <a:ext cx="1527859" cy="5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8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6344DFB-2E46-AE0E-A451-D3D86F77B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9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B6F7C-6DB7-9356-8EF8-9876DBD0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EDAB63-475E-7CFD-5C73-550400920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605CA-5F08-88AE-0136-64F4DADB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2ACF2F-665A-6667-2FFA-FA86D989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88717-EB36-4528-B8EC-705BF065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94BF41-DAC4-AAE6-21C4-5A67AF3E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315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19A74-33C4-50D3-B43B-0EDBAFBA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AD5144-9E31-D4FD-30DC-D9632C3E3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DB6895-EEA5-5CC3-7CED-261825F87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BC5BBF-E5ED-8559-6390-349403B0B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BC784D-7E37-E2F0-A48A-0DE11A03C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E07218-6EBE-0238-DCF6-8C141CFDB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5776DF-9ECA-635F-F05E-448863F08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71AD7B-58B1-7B03-B454-063D5713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29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00844-FDFC-45E3-3F98-058B466E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6A1BF9-C8A3-3FD8-EDAA-8B5283A36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10C0D7-06F3-9F07-B95C-C4F4B5F4C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FEA7E4-BC60-6A44-4EB2-9EEBF9AC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358BC9-4372-BD99-0A42-1DC9EB44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BA0BB1-30B4-41E3-ADFC-0D99885B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06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1A7B8-5E77-FF67-5B3C-B74A2000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DD24B1-2B88-B1F8-A7BA-BA07FC94C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E7F901-98ED-402E-3B7C-D5230C01C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56CE59-3046-61E0-D81A-6694814A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5AE010-90AF-F6EF-4CCA-C2139780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C5FBB2-912C-2B94-B8DF-B8A51ADB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677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0E8F51-74A1-A5D0-A567-4496B0B4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BE676D-20E9-1E31-AD24-7EA7C6DAA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A677FE-70A4-C528-C2D4-9D5C73B64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18980-C821-4D0A-9B96-32EDD46FB581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479311-E45D-6F87-4D0F-F74A11B26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D4026-14D1-692A-CDCC-CB88BB58C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1E4D5-78D9-4691-82B5-571FAEB90583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970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5" r:id="rId4"/>
    <p:sldLayoutId id="2147483660" r:id="rId5"/>
    <p:sldLayoutId id="2147483652" r:id="rId6"/>
    <p:sldLayoutId id="2147483653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TÍTULO DEL TEMA A DESARROLLAR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/>
              <a:t>Nombre de la asignatura y fecha actualizada (día, mes y año)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PE" dirty="0">
                <a:latin typeface="Arial Narrow" panose="020B0606020202030204" pitchFamily="34" charset="0"/>
              </a:rPr>
              <a:t>Nombres y apellidos del docente, alumno de Pre o Posgrado.</a:t>
            </a:r>
            <a:endParaRPr lang="es-PE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 dirty="0"/>
              <a:t>Información de contacto: Correo institucional.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8734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PE" dirty="0"/>
              <a:t>1º sub tema.</a:t>
            </a:r>
          </a:p>
          <a:p>
            <a:r>
              <a:rPr lang="es-PE" dirty="0"/>
              <a:t>2º sub tema.</a:t>
            </a:r>
          </a:p>
          <a:p>
            <a:r>
              <a:rPr lang="es-PE" dirty="0"/>
              <a:t>3º sub tema.</a:t>
            </a:r>
          </a:p>
          <a:p>
            <a:r>
              <a:rPr lang="es-PE" dirty="0"/>
              <a:t>4º sub tema.</a:t>
            </a:r>
          </a:p>
          <a:p>
            <a:r>
              <a:rPr lang="es-PE" dirty="0"/>
              <a:t>5º sub tema.</a:t>
            </a:r>
          </a:p>
          <a:p>
            <a:endParaRPr lang="es-PE" dirty="0"/>
          </a:p>
          <a:p>
            <a:endParaRPr lang="es-PE" dirty="0"/>
          </a:p>
          <a:p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</a:rPr>
              <a:t>Fecha actualizada (día/mes/año)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153400" y="6457950"/>
            <a:ext cx="377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docente, alumno de Pre o Posgrado.</a:t>
            </a:r>
            <a:endParaRPr lang="es-P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0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SUBTEMA A DESARROLLAR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</a:rPr>
              <a:t>Fecha actualizada (día/mes/año)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153400" y="6457950"/>
            <a:ext cx="377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docente, alumno de Pre o Posgrado.</a:t>
            </a:r>
            <a:endParaRPr lang="es-P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i="1" dirty="0"/>
              <a:t>Se deberán ceñir al formato de las normas de Vancouver.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FUENTES DE INFORMACIÓN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153400" y="6457950"/>
            <a:ext cx="377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docente, alumno de Pre o Posgrado.</a:t>
            </a:r>
            <a:endParaRPr lang="es-PE" sz="1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</a:rPr>
              <a:t>Fecha actualizada (día/mes/año)</a:t>
            </a:r>
          </a:p>
        </p:txBody>
      </p:sp>
    </p:spTree>
    <p:extLst>
      <p:ext uri="{BB962C8B-B14F-4D97-AF65-F5344CB8AC3E}">
        <p14:creationId xmlns:p14="http://schemas.microsoft.com/office/powerpoint/2010/main" val="4381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141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docente alumno de pre o posgrado.potx" id="{1A42BB89-BE30-432F-96FB-391C00B48E30}" vid="{6683CA2F-7202-4FE4-A385-EBCD87C8955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134</Words>
  <Application>Microsoft Office PowerPoint</Application>
  <PresentationFormat>Widescreen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Tema de Office</vt:lpstr>
      <vt:lpstr>TÍTULO DEL TEMA A DESARROLLAR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TEMA A DESARROLLAR</dc:title>
  <dc:creator>alex acarley</dc:creator>
  <cp:lastModifiedBy>word</cp:lastModifiedBy>
  <cp:revision>2</cp:revision>
  <dcterms:created xsi:type="dcterms:W3CDTF">2025-07-11T19:54:40Z</dcterms:created>
  <dcterms:modified xsi:type="dcterms:W3CDTF">2025-07-15T15:52:09Z</dcterms:modified>
</cp:coreProperties>
</file>